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030"/>
    <a:srgbClr val="F8365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8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8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3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5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25F4-4FE0-4AA4-82D1-1552A5B36E29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FEA8-6431-4E0D-AE28-E7B2B4805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4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FD744-F2B9-496F-8F90-E4D1EB5C5C8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"/>
          <a:stretch/>
        </p:blipFill>
        <p:spPr bwMode="auto">
          <a:xfrm>
            <a:off x="835991" y="747438"/>
            <a:ext cx="5624444" cy="5722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497C36-6B35-4EB7-9876-89113E39B164}"/>
              </a:ext>
            </a:extLst>
          </p:cNvPr>
          <p:cNvSpPr txBox="1"/>
          <p:nvPr/>
        </p:nvSpPr>
        <p:spPr>
          <a:xfrm>
            <a:off x="5738569" y="1525450"/>
            <a:ext cx="71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Pair 1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5D708C-351F-4416-B7D5-B8D5C91CD75B}"/>
              </a:ext>
            </a:extLst>
          </p:cNvPr>
          <p:cNvCxnSpPr>
            <a:cxnSpLocks/>
          </p:cNvCxnSpPr>
          <p:nvPr/>
        </p:nvCxnSpPr>
        <p:spPr>
          <a:xfrm flipH="1">
            <a:off x="3210341" y="1525450"/>
            <a:ext cx="2623928" cy="6909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4414FF-4529-498C-893C-5EB473AF2FBB}"/>
              </a:ext>
            </a:extLst>
          </p:cNvPr>
          <p:cNvSpPr txBox="1"/>
          <p:nvPr/>
        </p:nvSpPr>
        <p:spPr>
          <a:xfrm>
            <a:off x="7017404" y="2063164"/>
            <a:ext cx="71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Pair 2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B87D51-2F80-4F91-9F49-CD70B99CE182}"/>
              </a:ext>
            </a:extLst>
          </p:cNvPr>
          <p:cNvCxnSpPr>
            <a:cxnSpLocks/>
          </p:cNvCxnSpPr>
          <p:nvPr/>
        </p:nvCxnSpPr>
        <p:spPr>
          <a:xfrm flipH="1">
            <a:off x="3432314" y="2393922"/>
            <a:ext cx="3740047" cy="579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1DC33A-F260-4250-B880-EAA819C79F27}"/>
              </a:ext>
            </a:extLst>
          </p:cNvPr>
          <p:cNvSpPr txBox="1"/>
          <p:nvPr/>
        </p:nvSpPr>
        <p:spPr>
          <a:xfrm>
            <a:off x="5261113" y="2943569"/>
            <a:ext cx="71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Pair 3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BC8098-1728-4B63-ACB9-D88BEE5D641D}"/>
              </a:ext>
            </a:extLst>
          </p:cNvPr>
          <p:cNvCxnSpPr>
            <a:cxnSpLocks/>
          </p:cNvCxnSpPr>
          <p:nvPr/>
        </p:nvCxnSpPr>
        <p:spPr>
          <a:xfrm flipH="1">
            <a:off x="3432314" y="3128235"/>
            <a:ext cx="1749286" cy="141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F3C08C-CCD5-409E-95B2-88BEAE04BE56}"/>
              </a:ext>
            </a:extLst>
          </p:cNvPr>
          <p:cNvSpPr txBox="1"/>
          <p:nvPr/>
        </p:nvSpPr>
        <p:spPr>
          <a:xfrm>
            <a:off x="5761351" y="5246568"/>
            <a:ext cx="71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Pair 5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85797D-F458-4822-8A49-F7E2F1B0B2F4}"/>
              </a:ext>
            </a:extLst>
          </p:cNvPr>
          <p:cNvCxnSpPr>
            <a:cxnSpLocks/>
          </p:cNvCxnSpPr>
          <p:nvPr/>
        </p:nvCxnSpPr>
        <p:spPr>
          <a:xfrm flipH="1" flipV="1">
            <a:off x="3716867" y="4004733"/>
            <a:ext cx="2224888" cy="10888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C1D81B-88AD-40FF-BB16-9CF3222C3BFD}"/>
              </a:ext>
            </a:extLst>
          </p:cNvPr>
          <p:cNvSpPr txBox="1"/>
          <p:nvPr/>
        </p:nvSpPr>
        <p:spPr>
          <a:xfrm>
            <a:off x="6323132" y="4264896"/>
            <a:ext cx="71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Pair 4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039322-8C26-4C22-B30E-C84CAEF26256}"/>
              </a:ext>
            </a:extLst>
          </p:cNvPr>
          <p:cNvCxnSpPr>
            <a:cxnSpLocks/>
          </p:cNvCxnSpPr>
          <p:nvPr/>
        </p:nvCxnSpPr>
        <p:spPr>
          <a:xfrm flipH="1" flipV="1">
            <a:off x="3843867" y="3902149"/>
            <a:ext cx="2358150" cy="4511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FB76EDE-3D8E-459A-9A45-E55680C26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52" y="542478"/>
            <a:ext cx="839856" cy="12494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E8A965-2CC1-4CFF-ADB4-68D6993D4C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77" y="1423178"/>
            <a:ext cx="949750" cy="1479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2EE2D2-46BC-46E3-B7B4-EC6C853BE6B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39" y="2613316"/>
            <a:ext cx="877570" cy="12888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D20385-9981-0BF1-F920-33566FA49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73" y="4124740"/>
            <a:ext cx="1395343" cy="1046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190DA-8540-2375-F159-C2852615C6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3" y="5436703"/>
            <a:ext cx="1563754" cy="1172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A49649-FFE9-598F-84E9-1694EEE2D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2" y="239933"/>
            <a:ext cx="1725888" cy="8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555BC-8844-2814-0B3E-27E6129385D5}"/>
              </a:ext>
            </a:extLst>
          </p:cNvPr>
          <p:cNvSpPr txBox="1"/>
          <p:nvPr/>
        </p:nvSpPr>
        <p:spPr>
          <a:xfrm>
            <a:off x="623949" y="5585494"/>
            <a:ext cx="29213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Advice we got =&gt; Improved Cavity Bat Box -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F4FCBA-EC89-1732-5523-A62C2F4CF195}"/>
              </a:ext>
            </a:extLst>
          </p:cNvPr>
          <p:cNvSpPr txBox="1"/>
          <p:nvPr/>
        </p:nvSpPr>
        <p:spPr>
          <a:xfrm>
            <a:off x="3545326" y="5609244"/>
            <a:ext cx="277375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Schwegler</a:t>
            </a:r>
            <a:r>
              <a:rPr lang="en-US" sz="1000" dirty="0"/>
              <a:t> – Perhaps best but German, expensive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2911662-BAB6-19F3-B26B-7D960DC8EC51}"/>
              </a:ext>
            </a:extLst>
          </p:cNvPr>
          <p:cNvSpPr/>
          <p:nvPr/>
        </p:nvSpPr>
        <p:spPr>
          <a:xfrm>
            <a:off x="2817628" y="3386470"/>
            <a:ext cx="717698" cy="191386"/>
          </a:xfrm>
          <a:custGeom>
            <a:avLst/>
            <a:gdLst>
              <a:gd name="connsiteX0" fmla="*/ 717698 w 717698"/>
              <a:gd name="connsiteY0" fmla="*/ 0 h 191386"/>
              <a:gd name="connsiteX1" fmla="*/ 664535 w 717698"/>
              <a:gd name="connsiteY1" fmla="*/ 101009 h 191386"/>
              <a:gd name="connsiteX2" fmla="*/ 622005 w 717698"/>
              <a:gd name="connsiteY2" fmla="*/ 180753 h 191386"/>
              <a:gd name="connsiteX3" fmla="*/ 568842 w 717698"/>
              <a:gd name="connsiteY3" fmla="*/ 191386 h 191386"/>
              <a:gd name="connsiteX4" fmla="*/ 435935 w 717698"/>
              <a:gd name="connsiteY4" fmla="*/ 143539 h 191386"/>
              <a:gd name="connsiteX5" fmla="*/ 340242 w 717698"/>
              <a:gd name="connsiteY5" fmla="*/ 132907 h 191386"/>
              <a:gd name="connsiteX6" fmla="*/ 202019 w 717698"/>
              <a:gd name="connsiteY6" fmla="*/ 132907 h 191386"/>
              <a:gd name="connsiteX7" fmla="*/ 0 w 717698"/>
              <a:gd name="connsiteY7" fmla="*/ 170121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8" h="191386">
                <a:moveTo>
                  <a:pt x="717698" y="0"/>
                </a:moveTo>
                <a:lnTo>
                  <a:pt x="664535" y="101009"/>
                </a:lnTo>
                <a:lnTo>
                  <a:pt x="622005" y="180753"/>
                </a:lnTo>
                <a:lnTo>
                  <a:pt x="568842" y="191386"/>
                </a:lnTo>
                <a:lnTo>
                  <a:pt x="435935" y="143539"/>
                </a:lnTo>
                <a:lnTo>
                  <a:pt x="340242" y="132907"/>
                </a:lnTo>
                <a:lnTo>
                  <a:pt x="202019" y="132907"/>
                </a:lnTo>
                <a:lnTo>
                  <a:pt x="0" y="170121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27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Booley</dc:creator>
  <cp:lastModifiedBy>Paul Booley</cp:lastModifiedBy>
  <cp:revision>18</cp:revision>
  <cp:lastPrinted>2022-11-24T21:47:21Z</cp:lastPrinted>
  <dcterms:created xsi:type="dcterms:W3CDTF">2021-08-26T10:31:32Z</dcterms:created>
  <dcterms:modified xsi:type="dcterms:W3CDTF">2026-05-15T08:16:26Z</dcterms:modified>
</cp:coreProperties>
</file>